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3"/>
  </p:notesMasterIdLst>
  <p:sldIdLst>
    <p:sldId id="256" r:id="rId2"/>
    <p:sldId id="257" r:id="rId3"/>
    <p:sldId id="259" r:id="rId4"/>
    <p:sldId id="261" r:id="rId5"/>
    <p:sldId id="260" r:id="rId6"/>
    <p:sldId id="262" r:id="rId7"/>
    <p:sldId id="263" r:id="rId8"/>
    <p:sldId id="26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193F85-B059-47A9-B4DB-C752D68C0D88}" v="27" dt="2024-12-12T20:45:37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59" d="100"/>
          <a:sy n="59" d="100"/>
        </p:scale>
        <p:origin x="9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mpleman, Conall" userId="483fb5a7-ddeb-4dff-87b6-e8dba844bcd0" providerId="ADAL" clId="{5A193F85-B059-47A9-B4DB-C752D68C0D88}"/>
    <pc:docChg chg="undo custSel addSld delSld modSld sldOrd addMainMaster delMainMaster">
      <pc:chgData name="Templeman, Conall" userId="483fb5a7-ddeb-4dff-87b6-e8dba844bcd0" providerId="ADAL" clId="{5A193F85-B059-47A9-B4DB-C752D68C0D88}" dt="2024-12-12T20:54:16.564" v="5320" actId="2696"/>
      <pc:docMkLst>
        <pc:docMk/>
      </pc:docMkLst>
      <pc:sldChg chg="addSp delSp modSp mod setBg modClrScheme addAnim delAnim setClrOvrMap delDesignElem chgLayout">
        <pc:chgData name="Templeman, Conall" userId="483fb5a7-ddeb-4dff-87b6-e8dba844bcd0" providerId="ADAL" clId="{5A193F85-B059-47A9-B4DB-C752D68C0D88}" dt="2024-12-12T20:12:29.113" v="3070" actId="20577"/>
        <pc:sldMkLst>
          <pc:docMk/>
          <pc:sldMk cId="1061231509" sldId="256"/>
        </pc:sldMkLst>
        <pc:spChg chg="mod ord">
          <ac:chgData name="Templeman, Conall" userId="483fb5a7-ddeb-4dff-87b6-e8dba844bcd0" providerId="ADAL" clId="{5A193F85-B059-47A9-B4DB-C752D68C0D88}" dt="2024-12-12T20:12:23.525" v="3056" actId="14100"/>
          <ac:spMkLst>
            <pc:docMk/>
            <pc:sldMk cId="1061231509" sldId="256"/>
            <ac:spMk id="2" creationId="{7ED04A99-30F5-782B-5D96-483FBC7F2425}"/>
          </ac:spMkLst>
        </pc:spChg>
        <pc:spChg chg="mod ord">
          <ac:chgData name="Templeman, Conall" userId="483fb5a7-ddeb-4dff-87b6-e8dba844bcd0" providerId="ADAL" clId="{5A193F85-B059-47A9-B4DB-C752D68C0D88}" dt="2024-12-12T20:12:29.113" v="3070" actId="20577"/>
          <ac:spMkLst>
            <pc:docMk/>
            <pc:sldMk cId="1061231509" sldId="256"/>
            <ac:spMk id="3" creationId="{6EEC7D42-A0C7-D82F-112B-E1A548C148E8}"/>
          </ac:spMkLst>
        </pc:spChg>
        <pc:spChg chg="add del mod">
          <ac:chgData name="Templeman, Conall" userId="483fb5a7-ddeb-4dff-87b6-e8dba844bcd0" providerId="ADAL" clId="{5A193F85-B059-47A9-B4DB-C752D68C0D88}" dt="2024-12-12T19:36:27.050" v="369" actId="6264"/>
          <ac:spMkLst>
            <pc:docMk/>
            <pc:sldMk cId="1061231509" sldId="256"/>
            <ac:spMk id="5" creationId="{41046ABE-1068-006F-672F-C511FEDBA9E4}"/>
          </ac:spMkLst>
        </pc:spChg>
        <pc:spChg chg="add del mod">
          <ac:chgData name="Templeman, Conall" userId="483fb5a7-ddeb-4dff-87b6-e8dba844bcd0" providerId="ADAL" clId="{5A193F85-B059-47A9-B4DB-C752D68C0D88}" dt="2024-12-12T19:36:27.050" v="369" actId="6264"/>
          <ac:spMkLst>
            <pc:docMk/>
            <pc:sldMk cId="1061231509" sldId="256"/>
            <ac:spMk id="6" creationId="{0833E11C-F84E-CBB8-F4C1-E93FEC76B387}"/>
          </ac:spMkLst>
        </pc:spChg>
        <pc:spChg chg="add del">
          <ac:chgData name="Templeman, Conall" userId="483fb5a7-ddeb-4dff-87b6-e8dba844bcd0" providerId="ADAL" clId="{5A193F85-B059-47A9-B4DB-C752D68C0D88}" dt="2024-12-12T19:35:45.197" v="363" actId="26606"/>
          <ac:spMkLst>
            <pc:docMk/>
            <pc:sldMk cId="1061231509" sldId="256"/>
            <ac:spMk id="9" creationId="{A34066D6-1B59-4642-A86D-39464CEE971B}"/>
          </ac:spMkLst>
        </pc:spChg>
        <pc:spChg chg="add del">
          <ac:chgData name="Templeman, Conall" userId="483fb5a7-ddeb-4dff-87b6-e8dba844bcd0" providerId="ADAL" clId="{5A193F85-B059-47A9-B4DB-C752D68C0D88}" dt="2024-12-12T19:35:45.197" v="363" actId="26606"/>
          <ac:spMkLst>
            <pc:docMk/>
            <pc:sldMk cId="1061231509" sldId="256"/>
            <ac:spMk id="11" creationId="{18E928D9-3091-4385-B979-265D55AD02CE}"/>
          </ac:spMkLst>
        </pc:spChg>
        <pc:spChg chg="add del">
          <ac:chgData name="Templeman, Conall" userId="483fb5a7-ddeb-4dff-87b6-e8dba844bcd0" providerId="ADAL" clId="{5A193F85-B059-47A9-B4DB-C752D68C0D88}" dt="2024-12-12T19:35:45.197" v="363" actId="26606"/>
          <ac:spMkLst>
            <pc:docMk/>
            <pc:sldMk cId="1061231509" sldId="256"/>
            <ac:spMk id="13" creationId="{7D602432-D774-4CF5-94E8-7D52D01059D2}"/>
          </ac:spMkLst>
        </pc:spChg>
        <pc:spChg chg="add del">
          <ac:chgData name="Templeman, Conall" userId="483fb5a7-ddeb-4dff-87b6-e8dba844bcd0" providerId="ADAL" clId="{5A193F85-B059-47A9-B4DB-C752D68C0D88}" dt="2024-12-12T19:35:45.197" v="363" actId="26606"/>
          <ac:spMkLst>
            <pc:docMk/>
            <pc:sldMk cId="1061231509" sldId="256"/>
            <ac:spMk id="15" creationId="{CBF9EBB4-5078-47B2-AAA0-DF4A88D8182A}"/>
          </ac:spMkLst>
        </pc:spChg>
        <pc:spChg chg="add del">
          <ac:chgData name="Templeman, Conall" userId="483fb5a7-ddeb-4dff-87b6-e8dba844bcd0" providerId="ADAL" clId="{5A193F85-B059-47A9-B4DB-C752D68C0D88}" dt="2024-12-12T19:35:45.181" v="362" actId="26606"/>
          <ac:spMkLst>
            <pc:docMk/>
            <pc:sldMk cId="1061231509" sldId="256"/>
            <ac:spMk id="20" creationId="{D4906370-1564-49FA-A802-58546B3922DC}"/>
          </ac:spMkLst>
        </pc:spChg>
        <pc:spChg chg="add del">
          <ac:chgData name="Templeman, Conall" userId="483fb5a7-ddeb-4dff-87b6-e8dba844bcd0" providerId="ADAL" clId="{5A193F85-B059-47A9-B4DB-C752D68C0D88}" dt="2024-12-12T19:35:45.181" v="362" actId="26606"/>
          <ac:spMkLst>
            <pc:docMk/>
            <pc:sldMk cId="1061231509" sldId="256"/>
            <ac:spMk id="22" creationId="{EF640709-BDFD-453B-B75D-6212E7A870BA}"/>
          </ac:spMkLst>
        </pc:spChg>
        <pc:spChg chg="add del">
          <ac:chgData name="Templeman, Conall" userId="483fb5a7-ddeb-4dff-87b6-e8dba844bcd0" providerId="ADAL" clId="{5A193F85-B059-47A9-B4DB-C752D68C0D88}" dt="2024-12-12T19:35:45.181" v="362" actId="26606"/>
          <ac:spMkLst>
            <pc:docMk/>
            <pc:sldMk cId="1061231509" sldId="256"/>
            <ac:spMk id="24" creationId="{B4019478-3FDC-438C-8848-1D7DA864AFC4}"/>
          </ac:spMkLst>
        </pc:spChg>
        <pc:spChg chg="add del">
          <ac:chgData name="Templeman, Conall" userId="483fb5a7-ddeb-4dff-87b6-e8dba844bcd0" providerId="ADAL" clId="{5A193F85-B059-47A9-B4DB-C752D68C0D88}" dt="2024-12-12T19:35:45.181" v="362" actId="26606"/>
          <ac:spMkLst>
            <pc:docMk/>
            <pc:sldMk cId="1061231509" sldId="256"/>
            <ac:spMk id="26" creationId="{FE406479-1D57-4209-B128-3C81746247C6}"/>
          </ac:spMkLst>
        </pc:spChg>
        <pc:spChg chg="add del">
          <ac:chgData name="Templeman, Conall" userId="483fb5a7-ddeb-4dff-87b6-e8dba844bcd0" providerId="ADAL" clId="{5A193F85-B059-47A9-B4DB-C752D68C0D88}" dt="2024-12-12T19:37:38.901" v="374"/>
          <ac:spMkLst>
            <pc:docMk/>
            <pc:sldMk cId="1061231509" sldId="256"/>
            <ac:spMk id="28" creationId="{0671A8AE-40A1-4631-A6B8-581AFF065482}"/>
          </ac:spMkLst>
        </pc:spChg>
        <pc:spChg chg="add del">
          <ac:chgData name="Templeman, Conall" userId="483fb5a7-ddeb-4dff-87b6-e8dba844bcd0" providerId="ADAL" clId="{5A193F85-B059-47A9-B4DB-C752D68C0D88}" dt="2024-12-12T19:37:38.901" v="374"/>
          <ac:spMkLst>
            <pc:docMk/>
            <pc:sldMk cId="1061231509" sldId="256"/>
            <ac:spMk id="29" creationId="{A44CD100-6267-4E62-AA64-2182A3A6A1C0}"/>
          </ac:spMkLst>
        </pc:spChg>
        <pc:picChg chg="add mod">
          <ac:chgData name="Templeman, Conall" userId="483fb5a7-ddeb-4dff-87b6-e8dba844bcd0" providerId="ADAL" clId="{5A193F85-B059-47A9-B4DB-C752D68C0D88}" dt="2024-12-12T19:35:45.197" v="363" actId="26606"/>
          <ac:picMkLst>
            <pc:docMk/>
            <pc:sldMk cId="1061231509" sldId="256"/>
            <ac:picMk id="4" creationId="{7748B597-B74F-C13A-6AB5-A7BF928D429B}"/>
          </ac:picMkLst>
        </pc:picChg>
      </pc:sldChg>
      <pc:sldChg chg="new del">
        <pc:chgData name="Templeman, Conall" userId="483fb5a7-ddeb-4dff-87b6-e8dba844bcd0" providerId="ADAL" clId="{5A193F85-B059-47A9-B4DB-C752D68C0D88}" dt="2024-12-12T19:36:15.002" v="366" actId="2696"/>
        <pc:sldMkLst>
          <pc:docMk/>
          <pc:sldMk cId="579297667" sldId="257"/>
        </pc:sldMkLst>
      </pc:sldChg>
      <pc:sldChg chg="addSp delSp modSp new mod setBg setClrOvrMap delDesignElem chgLayout">
        <pc:chgData name="Templeman, Conall" userId="483fb5a7-ddeb-4dff-87b6-e8dba844bcd0" providerId="ADAL" clId="{5A193F85-B059-47A9-B4DB-C752D68C0D88}" dt="2024-12-12T20:14:09.969" v="3077" actId="26606"/>
        <pc:sldMkLst>
          <pc:docMk/>
          <pc:sldMk cId="964420225" sldId="257"/>
        </pc:sldMkLst>
        <pc:spChg chg="del">
          <ac:chgData name="Templeman, Conall" userId="483fb5a7-ddeb-4dff-87b6-e8dba844bcd0" providerId="ADAL" clId="{5A193F85-B059-47A9-B4DB-C752D68C0D88}" dt="2024-12-12T19:36:33.415" v="371" actId="6264"/>
          <ac:spMkLst>
            <pc:docMk/>
            <pc:sldMk cId="964420225" sldId="257"/>
            <ac:spMk id="2" creationId="{6B307B4D-4103-2A12-89D3-4ABAE4D47CDC}"/>
          </ac:spMkLst>
        </pc:spChg>
        <pc:spChg chg="del">
          <ac:chgData name="Templeman, Conall" userId="483fb5a7-ddeb-4dff-87b6-e8dba844bcd0" providerId="ADAL" clId="{5A193F85-B059-47A9-B4DB-C752D68C0D88}" dt="2024-12-12T19:36:33.415" v="371" actId="6264"/>
          <ac:spMkLst>
            <pc:docMk/>
            <pc:sldMk cId="964420225" sldId="257"/>
            <ac:spMk id="3" creationId="{4B3BFA22-BCDA-DC70-8FD8-D8B762774A7F}"/>
          </ac:spMkLst>
        </pc:spChg>
        <pc:spChg chg="add del mod ord">
          <ac:chgData name="Templeman, Conall" userId="483fb5a7-ddeb-4dff-87b6-e8dba844bcd0" providerId="ADAL" clId="{5A193F85-B059-47A9-B4DB-C752D68C0D88}" dt="2024-12-12T19:36:40.547" v="372" actId="6264"/>
          <ac:spMkLst>
            <pc:docMk/>
            <pc:sldMk cId="964420225" sldId="257"/>
            <ac:spMk id="4" creationId="{CFD47C82-30BB-7509-980D-1F46358142C6}"/>
          </ac:spMkLst>
        </pc:spChg>
        <pc:spChg chg="add del mod ord">
          <ac:chgData name="Templeman, Conall" userId="483fb5a7-ddeb-4dff-87b6-e8dba844bcd0" providerId="ADAL" clId="{5A193F85-B059-47A9-B4DB-C752D68C0D88}" dt="2024-12-12T19:36:40.547" v="372" actId="6264"/>
          <ac:spMkLst>
            <pc:docMk/>
            <pc:sldMk cId="964420225" sldId="257"/>
            <ac:spMk id="5" creationId="{FD296ABF-1F64-1440-253E-B5D17817B117}"/>
          </ac:spMkLst>
        </pc:spChg>
        <pc:spChg chg="add mod ord">
          <ac:chgData name="Templeman, Conall" userId="483fb5a7-ddeb-4dff-87b6-e8dba844bcd0" providerId="ADAL" clId="{5A193F85-B059-47A9-B4DB-C752D68C0D88}" dt="2024-12-12T20:14:09.969" v="3077" actId="26606"/>
          <ac:spMkLst>
            <pc:docMk/>
            <pc:sldMk cId="964420225" sldId="257"/>
            <ac:spMk id="6" creationId="{07BF91F8-AD72-1F4A-6C00-CCE70F0785E6}"/>
          </ac:spMkLst>
        </pc:spChg>
        <pc:spChg chg="add mod ord">
          <ac:chgData name="Templeman, Conall" userId="483fb5a7-ddeb-4dff-87b6-e8dba844bcd0" providerId="ADAL" clId="{5A193F85-B059-47A9-B4DB-C752D68C0D88}" dt="2024-12-12T20:14:09.969" v="3077" actId="26606"/>
          <ac:spMkLst>
            <pc:docMk/>
            <pc:sldMk cId="964420225" sldId="257"/>
            <ac:spMk id="7" creationId="{212CC8FD-8E9C-D43D-418D-E557CAC4DFCB}"/>
          </ac:spMkLst>
        </pc:spChg>
        <pc:spChg chg="add del">
          <ac:chgData name="Templeman, Conall" userId="483fb5a7-ddeb-4dff-87b6-e8dba844bcd0" providerId="ADAL" clId="{5A193F85-B059-47A9-B4DB-C752D68C0D88}" dt="2024-12-12T20:13:41.571" v="3076" actId="26606"/>
          <ac:spMkLst>
            <pc:docMk/>
            <pc:sldMk cId="964420225" sldId="257"/>
            <ac:spMk id="12" creationId="{A7AE9375-4664-4DB2-922D-2782A6E439AC}"/>
          </ac:spMkLst>
        </pc:spChg>
        <pc:spChg chg="add del">
          <ac:chgData name="Templeman, Conall" userId="483fb5a7-ddeb-4dff-87b6-e8dba844bcd0" providerId="ADAL" clId="{5A193F85-B059-47A9-B4DB-C752D68C0D88}" dt="2024-12-12T20:13:41.571" v="3076" actId="26606"/>
          <ac:spMkLst>
            <pc:docMk/>
            <pc:sldMk cId="964420225" sldId="257"/>
            <ac:spMk id="16" creationId="{9DD005C1-8C51-42D6-9BEE-B9B83849743D}"/>
          </ac:spMkLst>
        </pc:spChg>
        <pc:spChg chg="add del">
          <ac:chgData name="Templeman, Conall" userId="483fb5a7-ddeb-4dff-87b6-e8dba844bcd0" providerId="ADAL" clId="{5A193F85-B059-47A9-B4DB-C752D68C0D88}" dt="2024-12-12T20:14:09.969" v="3077" actId="26606"/>
          <ac:spMkLst>
            <pc:docMk/>
            <pc:sldMk cId="964420225" sldId="257"/>
            <ac:spMk id="21" creationId="{362810D9-2C5A-477D-949C-C191895477F3}"/>
          </ac:spMkLst>
        </pc:spChg>
        <pc:spChg chg="add del">
          <ac:chgData name="Templeman, Conall" userId="483fb5a7-ddeb-4dff-87b6-e8dba844bcd0" providerId="ADAL" clId="{5A193F85-B059-47A9-B4DB-C752D68C0D88}" dt="2024-12-12T20:14:09.969" v="3077" actId="26606"/>
          <ac:spMkLst>
            <pc:docMk/>
            <pc:sldMk cId="964420225" sldId="257"/>
            <ac:spMk id="23" creationId="{081E4A58-353D-44AE-B2FC-2A74E2E400F7}"/>
          </ac:spMkLst>
        </pc:spChg>
        <pc:spChg chg="add">
          <ac:chgData name="Templeman, Conall" userId="483fb5a7-ddeb-4dff-87b6-e8dba844bcd0" providerId="ADAL" clId="{5A193F85-B059-47A9-B4DB-C752D68C0D88}" dt="2024-12-12T20:14:09.969" v="3077" actId="26606"/>
          <ac:spMkLst>
            <pc:docMk/>
            <pc:sldMk cId="964420225" sldId="257"/>
            <ac:spMk id="28" creationId="{9228552E-C8B1-4A80-8448-0787CE0FC704}"/>
          </ac:spMkLst>
        </pc:spChg>
        <pc:picChg chg="add mod ord">
          <ac:chgData name="Templeman, Conall" userId="483fb5a7-ddeb-4dff-87b6-e8dba844bcd0" providerId="ADAL" clId="{5A193F85-B059-47A9-B4DB-C752D68C0D88}" dt="2024-12-12T20:14:09.969" v="3077" actId="26606"/>
          <ac:picMkLst>
            <pc:docMk/>
            <pc:sldMk cId="964420225" sldId="257"/>
            <ac:picMk id="9" creationId="{7B2FF159-ED00-83FC-F4AE-2183D0243D91}"/>
          </ac:picMkLst>
        </pc:picChg>
        <pc:cxnChg chg="add del">
          <ac:chgData name="Templeman, Conall" userId="483fb5a7-ddeb-4dff-87b6-e8dba844bcd0" providerId="ADAL" clId="{5A193F85-B059-47A9-B4DB-C752D68C0D88}" dt="2024-12-12T20:13:41.571" v="3076" actId="26606"/>
          <ac:cxnSpMkLst>
            <pc:docMk/>
            <pc:sldMk cId="964420225" sldId="257"/>
            <ac:cxnSpMk id="14" creationId="{EE504C98-6397-41C1-A8D8-2D9C4ED307E0}"/>
          </ac:cxnSpMkLst>
        </pc:cxnChg>
      </pc:sldChg>
      <pc:sldChg chg="addSp delSp modSp new del mod setBg">
        <pc:chgData name="Templeman, Conall" userId="483fb5a7-ddeb-4dff-87b6-e8dba844bcd0" providerId="ADAL" clId="{5A193F85-B059-47A9-B4DB-C752D68C0D88}" dt="2024-12-12T19:35:59.809" v="364" actId="2696"/>
        <pc:sldMkLst>
          <pc:docMk/>
          <pc:sldMk cId="3100288437" sldId="257"/>
        </pc:sldMkLst>
        <pc:spChg chg="mod">
          <ac:chgData name="Templeman, Conall" userId="483fb5a7-ddeb-4dff-87b6-e8dba844bcd0" providerId="ADAL" clId="{5A193F85-B059-47A9-B4DB-C752D68C0D88}" dt="2024-12-12T19:35:31.510" v="360" actId="26606"/>
          <ac:spMkLst>
            <pc:docMk/>
            <pc:sldMk cId="3100288437" sldId="257"/>
            <ac:spMk id="2" creationId="{B97CD389-FCCE-E2F6-DB70-6621F7F5A0C4}"/>
          </ac:spMkLst>
        </pc:spChg>
        <pc:spChg chg="del mod">
          <ac:chgData name="Templeman, Conall" userId="483fb5a7-ddeb-4dff-87b6-e8dba844bcd0" providerId="ADAL" clId="{5A193F85-B059-47A9-B4DB-C752D68C0D88}" dt="2024-12-12T19:35:31.510" v="360" actId="26606"/>
          <ac:spMkLst>
            <pc:docMk/>
            <pc:sldMk cId="3100288437" sldId="257"/>
            <ac:spMk id="3" creationId="{81F637E3-3C0C-D24B-BABB-997F7BA86AA5}"/>
          </ac:spMkLst>
        </pc:spChg>
        <pc:spChg chg="add">
          <ac:chgData name="Templeman, Conall" userId="483fb5a7-ddeb-4dff-87b6-e8dba844bcd0" providerId="ADAL" clId="{5A193F85-B059-47A9-B4DB-C752D68C0D88}" dt="2024-12-12T19:35:31.510" v="360" actId="26606"/>
          <ac:spMkLst>
            <pc:docMk/>
            <pc:sldMk cId="3100288437" sldId="257"/>
            <ac:spMk id="9" creationId="{9DBC8166-481C-4473-95F5-9A5B9073B7F1}"/>
          </ac:spMkLst>
        </pc:spChg>
        <pc:spChg chg="add">
          <ac:chgData name="Templeman, Conall" userId="483fb5a7-ddeb-4dff-87b6-e8dba844bcd0" providerId="ADAL" clId="{5A193F85-B059-47A9-B4DB-C752D68C0D88}" dt="2024-12-12T19:35:31.510" v="360" actId="26606"/>
          <ac:spMkLst>
            <pc:docMk/>
            <pc:sldMk cId="3100288437" sldId="257"/>
            <ac:spMk id="11" creationId="{A5A5CE6E-90AF-4D43-A014-1F9EC83EB93D}"/>
          </ac:spMkLst>
        </pc:spChg>
        <pc:graphicFrameChg chg="add">
          <ac:chgData name="Templeman, Conall" userId="483fb5a7-ddeb-4dff-87b6-e8dba844bcd0" providerId="ADAL" clId="{5A193F85-B059-47A9-B4DB-C752D68C0D88}" dt="2024-12-12T19:35:31.510" v="360" actId="26606"/>
          <ac:graphicFrameMkLst>
            <pc:docMk/>
            <pc:sldMk cId="3100288437" sldId="257"/>
            <ac:graphicFrameMk id="5" creationId="{98354ECB-BBE8-43CE-3397-35BDC1C531E3}"/>
          </ac:graphicFrameMkLst>
        </pc:graphicFrameChg>
      </pc:sldChg>
      <pc:sldChg chg="modSp new del mod">
        <pc:chgData name="Templeman, Conall" userId="483fb5a7-ddeb-4dff-87b6-e8dba844bcd0" providerId="ADAL" clId="{5A193F85-B059-47A9-B4DB-C752D68C0D88}" dt="2024-12-12T19:50:40.296" v="1671" actId="2696"/>
        <pc:sldMkLst>
          <pc:docMk/>
          <pc:sldMk cId="682433111" sldId="258"/>
        </pc:sldMkLst>
        <pc:spChg chg="mod">
          <ac:chgData name="Templeman, Conall" userId="483fb5a7-ddeb-4dff-87b6-e8dba844bcd0" providerId="ADAL" clId="{5A193F85-B059-47A9-B4DB-C752D68C0D88}" dt="2024-12-12T19:45:39.339" v="1262" actId="20577"/>
          <ac:spMkLst>
            <pc:docMk/>
            <pc:sldMk cId="682433111" sldId="258"/>
            <ac:spMk id="2" creationId="{E7A17607-09C7-180D-8B7F-612D4C2A335A}"/>
          </ac:spMkLst>
        </pc:spChg>
        <pc:spChg chg="mod">
          <ac:chgData name="Templeman, Conall" userId="483fb5a7-ddeb-4dff-87b6-e8dba844bcd0" providerId="ADAL" clId="{5A193F85-B059-47A9-B4DB-C752D68C0D88}" dt="2024-12-12T19:50:25.727" v="1664" actId="20577"/>
          <ac:spMkLst>
            <pc:docMk/>
            <pc:sldMk cId="682433111" sldId="258"/>
            <ac:spMk id="3" creationId="{0D39E863-838D-9EDC-D5CD-1F9E5CE6CC48}"/>
          </ac:spMkLst>
        </pc:spChg>
      </pc:sldChg>
      <pc:sldChg chg="new del">
        <pc:chgData name="Templeman, Conall" userId="483fb5a7-ddeb-4dff-87b6-e8dba844bcd0" providerId="ADAL" clId="{5A193F85-B059-47A9-B4DB-C752D68C0D88}" dt="2024-12-12T19:39:56.979" v="619" actId="680"/>
        <pc:sldMkLst>
          <pc:docMk/>
          <pc:sldMk cId="1106990248" sldId="258"/>
        </pc:sldMkLst>
      </pc:sldChg>
      <pc:sldChg chg="addSp delSp modSp add mod setClrOvrMap">
        <pc:chgData name="Templeman, Conall" userId="483fb5a7-ddeb-4dff-87b6-e8dba844bcd0" providerId="ADAL" clId="{5A193F85-B059-47A9-B4DB-C752D68C0D88}" dt="2024-12-12T20:15:00.054" v="3083" actId="26606"/>
        <pc:sldMkLst>
          <pc:docMk/>
          <pc:sldMk cId="3963576679" sldId="259"/>
        </pc:sldMkLst>
        <pc:spChg chg="mod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6" creationId="{42F4E3E1-9BB2-B53C-D5A5-87018D17C5BC}"/>
          </ac:spMkLst>
        </pc:spChg>
        <pc:spChg chg="mod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7" creationId="{5CEFB6B8-7A65-2125-8D61-0E79BDC2D1C5}"/>
          </ac:spMkLst>
        </pc:spChg>
        <pc:spChg chg="add del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12" creationId="{9045EA78-9519-D985-499A-456DCA2A1C4A}"/>
          </ac:spMkLst>
        </pc:spChg>
        <pc:spChg chg="add del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16" creationId="{D01BD6EC-F838-F36D-C50E-4BFB6E978186}"/>
          </ac:spMkLst>
        </pc:spChg>
        <pc:spChg chg="add del">
          <ac:chgData name="Templeman, Conall" userId="483fb5a7-ddeb-4dff-87b6-e8dba844bcd0" providerId="ADAL" clId="{5A193F85-B059-47A9-B4DB-C752D68C0D88}" dt="2024-12-12T20:15:00.039" v="3082" actId="26606"/>
          <ac:spMkLst>
            <pc:docMk/>
            <pc:sldMk cId="3963576679" sldId="259"/>
            <ac:spMk id="21" creationId="{9228552E-C8B1-4A80-8448-0787CE0FC704}"/>
          </ac:spMkLst>
        </pc:spChg>
        <pc:spChg chg="add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23" creationId="{AF2F604E-43BE-4DC3-B983-E071523364F8}"/>
          </ac:spMkLst>
        </pc:spChg>
        <pc:spChg chg="add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24" creationId="{7C432AFE-B3D2-4BFF-BF8F-96C27AFF1AC7}"/>
          </ac:spMkLst>
        </pc:spChg>
        <pc:spChg chg="add">
          <ac:chgData name="Templeman, Conall" userId="483fb5a7-ddeb-4dff-87b6-e8dba844bcd0" providerId="ADAL" clId="{5A193F85-B059-47A9-B4DB-C752D68C0D88}" dt="2024-12-12T20:15:00.054" v="3083" actId="26606"/>
          <ac:spMkLst>
            <pc:docMk/>
            <pc:sldMk cId="3963576679" sldId="259"/>
            <ac:spMk id="25" creationId="{08C9B587-E65E-4B52-B37C-ABEBB6E87928}"/>
          </ac:spMkLst>
        </pc:spChg>
        <pc:picChg chg="add mod ord">
          <ac:chgData name="Templeman, Conall" userId="483fb5a7-ddeb-4dff-87b6-e8dba844bcd0" providerId="ADAL" clId="{5A193F85-B059-47A9-B4DB-C752D68C0D88}" dt="2024-12-12T20:15:00.054" v="3083" actId="26606"/>
          <ac:picMkLst>
            <pc:docMk/>
            <pc:sldMk cId="3963576679" sldId="259"/>
            <ac:picMk id="3" creationId="{B368048E-D1C8-5C3A-EB32-43C4C83EF07F}"/>
          </ac:picMkLst>
        </pc:picChg>
        <pc:cxnChg chg="add del">
          <ac:chgData name="Templeman, Conall" userId="483fb5a7-ddeb-4dff-87b6-e8dba844bcd0" providerId="ADAL" clId="{5A193F85-B059-47A9-B4DB-C752D68C0D88}" dt="2024-12-12T20:15:00.054" v="3083" actId="26606"/>
          <ac:cxnSpMkLst>
            <pc:docMk/>
            <pc:sldMk cId="3963576679" sldId="259"/>
            <ac:cxnSpMk id="14" creationId="{B11E24CF-484D-89F3-A59C-CA6AD9A2447D}"/>
          </ac:cxnSpMkLst>
        </pc:cxnChg>
      </pc:sldChg>
      <pc:sldChg chg="modSp add mod">
        <pc:chgData name="Templeman, Conall" userId="483fb5a7-ddeb-4dff-87b6-e8dba844bcd0" providerId="ADAL" clId="{5A193F85-B059-47A9-B4DB-C752D68C0D88}" dt="2024-12-12T20:11:53.079" v="3048" actId="120"/>
        <pc:sldMkLst>
          <pc:docMk/>
          <pc:sldMk cId="2517787190" sldId="260"/>
        </pc:sldMkLst>
        <pc:spChg chg="mod">
          <ac:chgData name="Templeman, Conall" userId="483fb5a7-ddeb-4dff-87b6-e8dba844bcd0" providerId="ADAL" clId="{5A193F85-B059-47A9-B4DB-C752D68C0D88}" dt="2024-12-12T20:11:53.079" v="3048" actId="120"/>
          <ac:spMkLst>
            <pc:docMk/>
            <pc:sldMk cId="2517787190" sldId="260"/>
            <ac:spMk id="6" creationId="{9F8A792C-4320-F75C-692B-E40FD2F8C8EB}"/>
          </ac:spMkLst>
        </pc:spChg>
        <pc:spChg chg="mod">
          <ac:chgData name="Templeman, Conall" userId="483fb5a7-ddeb-4dff-87b6-e8dba844bcd0" providerId="ADAL" clId="{5A193F85-B059-47A9-B4DB-C752D68C0D88}" dt="2024-12-12T19:50:37.041" v="1670" actId="207"/>
          <ac:spMkLst>
            <pc:docMk/>
            <pc:sldMk cId="2517787190" sldId="260"/>
            <ac:spMk id="7" creationId="{B8680C4C-D7FA-5D80-0779-43BC0B7A7EF0}"/>
          </ac:spMkLst>
        </pc:spChg>
      </pc:sldChg>
      <pc:sldChg chg="modSp add mod ord">
        <pc:chgData name="Templeman, Conall" userId="483fb5a7-ddeb-4dff-87b6-e8dba844bcd0" providerId="ADAL" clId="{5A193F85-B059-47A9-B4DB-C752D68C0D88}" dt="2024-12-12T20:11:50.405" v="3047" actId="120"/>
        <pc:sldMkLst>
          <pc:docMk/>
          <pc:sldMk cId="1099664165" sldId="261"/>
        </pc:sldMkLst>
        <pc:spChg chg="mod">
          <ac:chgData name="Templeman, Conall" userId="483fb5a7-ddeb-4dff-87b6-e8dba844bcd0" providerId="ADAL" clId="{5A193F85-B059-47A9-B4DB-C752D68C0D88}" dt="2024-12-12T20:11:50.405" v="3047" actId="120"/>
          <ac:spMkLst>
            <pc:docMk/>
            <pc:sldMk cId="1099664165" sldId="261"/>
            <ac:spMk id="6" creationId="{24B9C494-56A0-ED02-AAEF-B7ED65A94A52}"/>
          </ac:spMkLst>
        </pc:spChg>
        <pc:spChg chg="mod">
          <ac:chgData name="Templeman, Conall" userId="483fb5a7-ddeb-4dff-87b6-e8dba844bcd0" providerId="ADAL" clId="{5A193F85-B059-47A9-B4DB-C752D68C0D88}" dt="2024-12-12T19:56:55.757" v="2607" actId="20577"/>
          <ac:spMkLst>
            <pc:docMk/>
            <pc:sldMk cId="1099664165" sldId="261"/>
            <ac:spMk id="7" creationId="{6FF02BB6-65C2-E0C6-A2C1-7782732CCC09}"/>
          </ac:spMkLst>
        </pc:spChg>
      </pc:sldChg>
      <pc:sldChg chg="addSp delSp modSp add mod">
        <pc:chgData name="Templeman, Conall" userId="483fb5a7-ddeb-4dff-87b6-e8dba844bcd0" providerId="ADAL" clId="{5A193F85-B059-47A9-B4DB-C752D68C0D88}" dt="2024-12-12T20:40:04.004" v="3658" actId="20577"/>
        <pc:sldMkLst>
          <pc:docMk/>
          <pc:sldMk cId="1568305432" sldId="262"/>
        </pc:sldMkLst>
        <pc:spChg chg="add mod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4" creationId="{BD2FEE4A-1633-CF7D-60A8-BE4892D18D9C}"/>
          </ac:spMkLst>
        </pc:spChg>
        <pc:spChg chg="mod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6" creationId="{7F0FE5DA-50A0-2C2B-4F27-2DFEBD5BB5D6}"/>
          </ac:spMkLst>
        </pc:spChg>
        <pc:spChg chg="mod ord">
          <ac:chgData name="Templeman, Conall" userId="483fb5a7-ddeb-4dff-87b6-e8dba844bcd0" providerId="ADAL" clId="{5A193F85-B059-47A9-B4DB-C752D68C0D88}" dt="2024-12-12T20:40:04.004" v="3658" actId="20577"/>
          <ac:spMkLst>
            <pc:docMk/>
            <pc:sldMk cId="1568305432" sldId="262"/>
            <ac:spMk id="7" creationId="{C7EC5207-5DC6-55CE-A55B-B8A459066743}"/>
          </ac:spMkLst>
        </pc:spChg>
        <pc:spChg chg="del">
          <ac:chgData name="Templeman, Conall" userId="483fb5a7-ddeb-4dff-87b6-e8dba844bcd0" providerId="ADAL" clId="{5A193F85-B059-47A9-B4DB-C752D68C0D88}" dt="2024-12-12T20:15:51.060" v="3087" actId="26606"/>
          <ac:spMkLst>
            <pc:docMk/>
            <pc:sldMk cId="1568305432" sldId="262"/>
            <ac:spMk id="12" creationId="{6DF7D817-C040-549E-6E02-6A84683FB2A0}"/>
          </ac:spMkLst>
        </pc:spChg>
        <pc:spChg chg="del">
          <ac:chgData name="Templeman, Conall" userId="483fb5a7-ddeb-4dff-87b6-e8dba844bcd0" providerId="ADAL" clId="{5A193F85-B059-47A9-B4DB-C752D68C0D88}" dt="2024-12-12T20:15:51.060" v="3087" actId="26606"/>
          <ac:spMkLst>
            <pc:docMk/>
            <pc:sldMk cId="1568305432" sldId="262"/>
            <ac:spMk id="16" creationId="{D1989D37-5691-D5F3-C31B-910B28E284D9}"/>
          </ac:spMkLst>
        </pc:spChg>
        <pc:spChg chg="add del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21" creationId="{E8A8EAB8-D2FF-444D-B34B-7D32F106AD0E}"/>
          </ac:spMkLst>
        </pc:spChg>
        <pc:spChg chg="add del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23" creationId="{9DD005C1-8C51-42D6-9BEE-B9B83849743D}"/>
          </ac:spMkLst>
        </pc:spChg>
        <pc:spChg chg="add del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25" creationId="{C61F2F60-14E3-4196-B7CE-175E46F04481}"/>
          </ac:spMkLst>
        </pc:spChg>
        <pc:spChg chg="add">
          <ac:chgData name="Templeman, Conall" userId="483fb5a7-ddeb-4dff-87b6-e8dba844bcd0" providerId="ADAL" clId="{5A193F85-B059-47A9-B4DB-C752D68C0D88}" dt="2024-12-12T20:16:13.035" v="3089" actId="26606"/>
          <ac:spMkLst>
            <pc:docMk/>
            <pc:sldMk cId="1568305432" sldId="262"/>
            <ac:spMk id="30" creationId="{5A0118C5-4F8D-4CF4-BADD-53FEACC6C42A}"/>
          </ac:spMkLst>
        </pc:spChg>
        <pc:grpChg chg="add">
          <ac:chgData name="Templeman, Conall" userId="483fb5a7-ddeb-4dff-87b6-e8dba844bcd0" providerId="ADAL" clId="{5A193F85-B059-47A9-B4DB-C752D68C0D88}" dt="2024-12-12T20:16:13.035" v="3089" actId="26606"/>
          <ac:grpSpMkLst>
            <pc:docMk/>
            <pc:sldMk cId="1568305432" sldId="262"/>
            <ac:grpSpMk id="32" creationId="{B894EFA8-F425-4D19-A94B-445388B31E20}"/>
          </ac:grpSpMkLst>
        </pc:grpChg>
        <pc:grpChg chg="add">
          <ac:chgData name="Templeman, Conall" userId="483fb5a7-ddeb-4dff-87b6-e8dba844bcd0" providerId="ADAL" clId="{5A193F85-B059-47A9-B4DB-C752D68C0D88}" dt="2024-12-12T20:16:13.035" v="3089" actId="26606"/>
          <ac:grpSpMkLst>
            <pc:docMk/>
            <pc:sldMk cId="1568305432" sldId="262"/>
            <ac:grpSpMk id="36" creationId="{582A903B-6B78-4F0A-B7C9-3D80499020B8}"/>
          </ac:grpSpMkLst>
        </pc:grpChg>
        <pc:picChg chg="add mod">
          <ac:chgData name="Templeman, Conall" userId="483fb5a7-ddeb-4dff-87b6-e8dba844bcd0" providerId="ADAL" clId="{5A193F85-B059-47A9-B4DB-C752D68C0D88}" dt="2024-12-12T20:16:13.035" v="3089" actId="26606"/>
          <ac:picMkLst>
            <pc:docMk/>
            <pc:sldMk cId="1568305432" sldId="262"/>
            <ac:picMk id="3" creationId="{C0D163AE-E41B-B6F0-C538-184AECCEE7E5}"/>
          </ac:picMkLst>
        </pc:picChg>
        <pc:cxnChg chg="del">
          <ac:chgData name="Templeman, Conall" userId="483fb5a7-ddeb-4dff-87b6-e8dba844bcd0" providerId="ADAL" clId="{5A193F85-B059-47A9-B4DB-C752D68C0D88}" dt="2024-12-12T20:15:51.060" v="3087" actId="26606"/>
          <ac:cxnSpMkLst>
            <pc:docMk/>
            <pc:sldMk cId="1568305432" sldId="262"/>
            <ac:cxnSpMk id="14" creationId="{33B397E1-F6D7-2070-E552-BEE313656C9D}"/>
          </ac:cxnSpMkLst>
        </pc:cxnChg>
      </pc:sldChg>
      <pc:sldChg chg="addSp delSp modSp add mod">
        <pc:chgData name="Templeman, Conall" userId="483fb5a7-ddeb-4dff-87b6-e8dba844bcd0" providerId="ADAL" clId="{5A193F85-B059-47A9-B4DB-C752D68C0D88}" dt="2024-12-12T20:47:23.341" v="4675" actId="14100"/>
        <pc:sldMkLst>
          <pc:docMk/>
          <pc:sldMk cId="2265919979" sldId="263"/>
        </pc:sldMkLst>
        <pc:spChg chg="mod">
          <ac:chgData name="Templeman, Conall" userId="483fb5a7-ddeb-4dff-87b6-e8dba844bcd0" providerId="ADAL" clId="{5A193F85-B059-47A9-B4DB-C752D68C0D88}" dt="2024-12-12T20:27:04.738" v="3154" actId="20577"/>
          <ac:spMkLst>
            <pc:docMk/>
            <pc:sldMk cId="2265919979" sldId="263"/>
            <ac:spMk id="6" creationId="{16B9CD4B-653C-B4F4-2BB1-05AF17CD375D}"/>
          </ac:spMkLst>
        </pc:spChg>
        <pc:spChg chg="mod">
          <ac:chgData name="Templeman, Conall" userId="483fb5a7-ddeb-4dff-87b6-e8dba844bcd0" providerId="ADAL" clId="{5A193F85-B059-47A9-B4DB-C752D68C0D88}" dt="2024-12-12T20:47:19.108" v="4673" actId="1076"/>
          <ac:spMkLst>
            <pc:docMk/>
            <pc:sldMk cId="2265919979" sldId="263"/>
            <ac:spMk id="7" creationId="{251747FD-7AB8-099B-F335-8AB3A832D910}"/>
          </ac:spMkLst>
        </pc:spChg>
        <pc:spChg chg="add mod">
          <ac:chgData name="Templeman, Conall" userId="483fb5a7-ddeb-4dff-87b6-e8dba844bcd0" providerId="ADAL" clId="{5A193F85-B059-47A9-B4DB-C752D68C0D88}" dt="2024-12-12T20:47:08.620" v="4670" actId="20577"/>
          <ac:spMkLst>
            <pc:docMk/>
            <pc:sldMk cId="2265919979" sldId="263"/>
            <ac:spMk id="8" creationId="{EDFCFB24-BD39-95D4-97FC-7E44A2F8C167}"/>
          </ac:spMkLst>
        </pc:spChg>
        <pc:picChg chg="add del mod">
          <ac:chgData name="Templeman, Conall" userId="483fb5a7-ddeb-4dff-87b6-e8dba844bcd0" providerId="ADAL" clId="{5A193F85-B059-47A9-B4DB-C752D68C0D88}" dt="2024-12-12T20:32:59.561" v="3244" actId="478"/>
          <ac:picMkLst>
            <pc:docMk/>
            <pc:sldMk cId="2265919979" sldId="263"/>
            <ac:picMk id="3" creationId="{A03BCBBB-986F-E12A-7254-D9CD39E3CD4E}"/>
          </ac:picMkLst>
        </pc:picChg>
        <pc:picChg chg="add mod">
          <ac:chgData name="Templeman, Conall" userId="483fb5a7-ddeb-4dff-87b6-e8dba844bcd0" providerId="ADAL" clId="{5A193F85-B059-47A9-B4DB-C752D68C0D88}" dt="2024-12-12T20:47:23.341" v="4675" actId="14100"/>
          <ac:picMkLst>
            <pc:docMk/>
            <pc:sldMk cId="2265919979" sldId="263"/>
            <ac:picMk id="5" creationId="{6C1BC12B-8F32-D4B1-FC20-97FD4D8AC70D}"/>
          </ac:picMkLst>
        </pc:picChg>
      </pc:sldChg>
      <pc:sldChg chg="modSp add mod">
        <pc:chgData name="Templeman, Conall" userId="483fb5a7-ddeb-4dff-87b6-e8dba844bcd0" providerId="ADAL" clId="{5A193F85-B059-47A9-B4DB-C752D68C0D88}" dt="2024-12-12T20:42:46.755" v="4170" actId="20577"/>
        <pc:sldMkLst>
          <pc:docMk/>
          <pc:sldMk cId="4177400791" sldId="264"/>
        </pc:sldMkLst>
        <pc:spChg chg="mod">
          <ac:chgData name="Templeman, Conall" userId="483fb5a7-ddeb-4dff-87b6-e8dba844bcd0" providerId="ADAL" clId="{5A193F85-B059-47A9-B4DB-C752D68C0D88}" dt="2024-12-12T20:12:02.485" v="3051" actId="120"/>
          <ac:spMkLst>
            <pc:docMk/>
            <pc:sldMk cId="4177400791" sldId="264"/>
            <ac:spMk id="6" creationId="{A0B1380F-FA64-1A58-E869-020F44B3A890}"/>
          </ac:spMkLst>
        </pc:spChg>
        <pc:spChg chg="mod">
          <ac:chgData name="Templeman, Conall" userId="483fb5a7-ddeb-4dff-87b6-e8dba844bcd0" providerId="ADAL" clId="{5A193F85-B059-47A9-B4DB-C752D68C0D88}" dt="2024-12-12T20:42:46.755" v="4170" actId="20577"/>
          <ac:spMkLst>
            <pc:docMk/>
            <pc:sldMk cId="4177400791" sldId="264"/>
            <ac:spMk id="7" creationId="{7303F701-6755-8B65-F231-07BF0A8C4741}"/>
          </ac:spMkLst>
        </pc:spChg>
      </pc:sldChg>
      <pc:sldChg chg="modSp add mod">
        <pc:chgData name="Templeman, Conall" userId="483fb5a7-ddeb-4dff-87b6-e8dba844bcd0" providerId="ADAL" clId="{5A193F85-B059-47A9-B4DB-C752D68C0D88}" dt="2024-12-12T20:50:37.906" v="4969" actId="20577"/>
        <pc:sldMkLst>
          <pc:docMk/>
          <pc:sldMk cId="1821033859" sldId="265"/>
        </pc:sldMkLst>
        <pc:spChg chg="mod">
          <ac:chgData name="Templeman, Conall" userId="483fb5a7-ddeb-4dff-87b6-e8dba844bcd0" providerId="ADAL" clId="{5A193F85-B059-47A9-B4DB-C752D68C0D88}" dt="2024-12-12T20:12:04.892" v="3052" actId="120"/>
          <ac:spMkLst>
            <pc:docMk/>
            <pc:sldMk cId="1821033859" sldId="265"/>
            <ac:spMk id="6" creationId="{51885843-5FF8-A99F-4F2D-90F2A8191D7C}"/>
          </ac:spMkLst>
        </pc:spChg>
        <pc:spChg chg="mod">
          <ac:chgData name="Templeman, Conall" userId="483fb5a7-ddeb-4dff-87b6-e8dba844bcd0" providerId="ADAL" clId="{5A193F85-B059-47A9-B4DB-C752D68C0D88}" dt="2024-12-12T20:50:37.906" v="4969" actId="20577"/>
          <ac:spMkLst>
            <pc:docMk/>
            <pc:sldMk cId="1821033859" sldId="265"/>
            <ac:spMk id="7" creationId="{C970060D-629A-1A93-0CD9-14972B8B2F9F}"/>
          </ac:spMkLst>
        </pc:spChg>
      </pc:sldChg>
      <pc:sldChg chg="modSp add mod">
        <pc:chgData name="Templeman, Conall" userId="483fb5a7-ddeb-4dff-87b6-e8dba844bcd0" providerId="ADAL" clId="{5A193F85-B059-47A9-B4DB-C752D68C0D88}" dt="2024-12-12T20:53:53.569" v="5318" actId="20577"/>
        <pc:sldMkLst>
          <pc:docMk/>
          <pc:sldMk cId="1348565208" sldId="266"/>
        </pc:sldMkLst>
        <pc:spChg chg="mod">
          <ac:chgData name="Templeman, Conall" userId="483fb5a7-ddeb-4dff-87b6-e8dba844bcd0" providerId="ADAL" clId="{5A193F85-B059-47A9-B4DB-C752D68C0D88}" dt="2024-12-12T20:53:09.056" v="5092" actId="6549"/>
          <ac:spMkLst>
            <pc:docMk/>
            <pc:sldMk cId="1348565208" sldId="266"/>
            <ac:spMk id="6" creationId="{CC3EC5E9-3162-A0B7-6358-6544F3DED80A}"/>
          </ac:spMkLst>
        </pc:spChg>
        <pc:spChg chg="mod">
          <ac:chgData name="Templeman, Conall" userId="483fb5a7-ddeb-4dff-87b6-e8dba844bcd0" providerId="ADAL" clId="{5A193F85-B059-47A9-B4DB-C752D68C0D88}" dt="2024-12-12T20:53:53.569" v="5318" actId="20577"/>
          <ac:spMkLst>
            <pc:docMk/>
            <pc:sldMk cId="1348565208" sldId="266"/>
            <ac:spMk id="7" creationId="{2528665C-33EA-7F18-7C91-2F658282FD84}"/>
          </ac:spMkLst>
        </pc:spChg>
      </pc:sldChg>
      <pc:sldChg chg="modSp add del mod">
        <pc:chgData name="Templeman, Conall" userId="483fb5a7-ddeb-4dff-87b6-e8dba844bcd0" providerId="ADAL" clId="{5A193F85-B059-47A9-B4DB-C752D68C0D88}" dt="2024-12-12T20:54:16.564" v="5320" actId="2696"/>
        <pc:sldMkLst>
          <pc:docMk/>
          <pc:sldMk cId="3531451182" sldId="267"/>
        </pc:sldMkLst>
        <pc:spChg chg="mod">
          <ac:chgData name="Templeman, Conall" userId="483fb5a7-ddeb-4dff-87b6-e8dba844bcd0" providerId="ADAL" clId="{5A193F85-B059-47A9-B4DB-C752D68C0D88}" dt="2024-12-12T20:47:29.984" v="4684" actId="20577"/>
          <ac:spMkLst>
            <pc:docMk/>
            <pc:sldMk cId="3531451182" sldId="267"/>
            <ac:spMk id="6" creationId="{9BF83B21-8F22-3975-F5AB-90041D630076}"/>
          </ac:spMkLst>
        </pc:spChg>
        <pc:spChg chg="mod">
          <ac:chgData name="Templeman, Conall" userId="483fb5a7-ddeb-4dff-87b6-e8dba844bcd0" providerId="ADAL" clId="{5A193F85-B059-47A9-B4DB-C752D68C0D88}" dt="2024-12-12T20:48:57.836" v="4826" actId="20577"/>
          <ac:spMkLst>
            <pc:docMk/>
            <pc:sldMk cId="3531451182" sldId="267"/>
            <ac:spMk id="7" creationId="{0AC23CA4-7E27-F474-E8A0-C150E6E145BF}"/>
          </ac:spMkLst>
        </pc:spChg>
      </pc:sldChg>
      <pc:sldChg chg="modSp add del mod">
        <pc:chgData name="Templeman, Conall" userId="483fb5a7-ddeb-4dff-87b6-e8dba844bcd0" providerId="ADAL" clId="{5A193F85-B059-47A9-B4DB-C752D68C0D88}" dt="2024-12-12T20:54:13.998" v="5319" actId="2696"/>
        <pc:sldMkLst>
          <pc:docMk/>
          <pc:sldMk cId="1737838564" sldId="268"/>
        </pc:sldMkLst>
        <pc:spChg chg="mod">
          <ac:chgData name="Templeman, Conall" userId="483fb5a7-ddeb-4dff-87b6-e8dba844bcd0" providerId="ADAL" clId="{5A193F85-B059-47A9-B4DB-C752D68C0D88}" dt="2024-12-12T20:12:09.704" v="3054" actId="120"/>
          <ac:spMkLst>
            <pc:docMk/>
            <pc:sldMk cId="1737838564" sldId="268"/>
            <ac:spMk id="6" creationId="{2275E0B3-B92D-3F1F-D7B3-259896DC130C}"/>
          </ac:spMkLst>
        </pc:spChg>
      </pc:sldChg>
      <pc:sldChg chg="new del">
        <pc:chgData name="Templeman, Conall" userId="483fb5a7-ddeb-4dff-87b6-e8dba844bcd0" providerId="ADAL" clId="{5A193F85-B059-47A9-B4DB-C752D68C0D88}" dt="2024-12-12T20:11:24.780" v="3031" actId="680"/>
        <pc:sldMkLst>
          <pc:docMk/>
          <pc:sldMk cId="1761782624" sldId="268"/>
        </pc:sldMkLst>
      </pc:sldChg>
      <pc:sldChg chg="addSp delSp modSp add mod">
        <pc:chgData name="Templeman, Conall" userId="483fb5a7-ddeb-4dff-87b6-e8dba844bcd0" providerId="ADAL" clId="{5A193F85-B059-47A9-B4DB-C752D68C0D88}" dt="2024-12-12T20:39:55.348" v="3657" actId="20577"/>
        <pc:sldMkLst>
          <pc:docMk/>
          <pc:sldMk cId="412170291" sldId="269"/>
        </pc:sldMkLst>
        <pc:spChg chg="mod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6" creationId="{02FC5E38-A317-756D-FD9C-ECB015C5B285}"/>
          </ac:spMkLst>
        </pc:spChg>
        <pc:spChg chg="mod">
          <ac:chgData name="Templeman, Conall" userId="483fb5a7-ddeb-4dff-87b6-e8dba844bcd0" providerId="ADAL" clId="{5A193F85-B059-47A9-B4DB-C752D68C0D88}" dt="2024-12-12T20:39:55.348" v="3657" actId="20577"/>
          <ac:spMkLst>
            <pc:docMk/>
            <pc:sldMk cId="412170291" sldId="269"/>
            <ac:spMk id="7" creationId="{F34A533C-6631-BE01-09A6-0BCAC57CBDAB}"/>
          </ac:spMkLst>
        </pc:spChg>
        <pc:spChg chg="add del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12" creationId="{17F8EBE6-1AB4-1905-FBE9-23F443930260}"/>
          </ac:spMkLst>
        </pc:spChg>
        <pc:spChg chg="add del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16" creationId="{8B2C4D80-A464-03F3-B9B8-37EB28E0DFB2}"/>
          </ac:spMkLst>
        </pc:spChg>
        <pc:spChg chg="add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18" creationId="{A7AE9375-4664-4DB2-922D-2782A6E439AC}"/>
          </ac:spMkLst>
        </pc:spChg>
        <pc:spChg chg="add del">
          <ac:chgData name="Templeman, Conall" userId="483fb5a7-ddeb-4dff-87b6-e8dba844bcd0" providerId="ADAL" clId="{5A193F85-B059-47A9-B4DB-C752D68C0D88}" dt="2024-12-12T20:31:41.754" v="3236" actId="26606"/>
          <ac:spMkLst>
            <pc:docMk/>
            <pc:sldMk cId="412170291" sldId="269"/>
            <ac:spMk id="21" creationId="{639C3025-4784-4B16-914D-CCFC3E83354D}"/>
          </ac:spMkLst>
        </pc:spChg>
        <pc:spChg chg="add del">
          <ac:chgData name="Templeman, Conall" userId="483fb5a7-ddeb-4dff-87b6-e8dba844bcd0" providerId="ADAL" clId="{5A193F85-B059-47A9-B4DB-C752D68C0D88}" dt="2024-12-12T20:31:41.754" v="3236" actId="26606"/>
          <ac:spMkLst>
            <pc:docMk/>
            <pc:sldMk cId="412170291" sldId="269"/>
            <ac:spMk id="23" creationId="{0AD20437-C88A-4F45-9C6D-DA32B29A4D1B}"/>
          </ac:spMkLst>
        </pc:spChg>
        <pc:spChg chg="add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25" creationId="{C87417AF-190E-4D6E-AFA6-7D3E84B0B430}"/>
          </ac:spMkLst>
        </pc:spChg>
        <pc:spChg chg="add">
          <ac:chgData name="Templeman, Conall" userId="483fb5a7-ddeb-4dff-87b6-e8dba844bcd0" providerId="ADAL" clId="{5A193F85-B059-47A9-B4DB-C752D68C0D88}" dt="2024-12-12T20:38:12.288" v="3320" actId="26606"/>
          <ac:spMkLst>
            <pc:docMk/>
            <pc:sldMk cId="412170291" sldId="269"/>
            <ac:spMk id="27" creationId="{80B30ED8-273E-4C07-8568-2FE5CC5C483D}"/>
          </ac:spMkLst>
        </pc:spChg>
        <pc:picChg chg="del mod ord">
          <ac:chgData name="Templeman, Conall" userId="483fb5a7-ddeb-4dff-87b6-e8dba844bcd0" providerId="ADAL" clId="{5A193F85-B059-47A9-B4DB-C752D68C0D88}" dt="2024-12-12T20:31:43.876" v="3237" actId="478"/>
          <ac:picMkLst>
            <pc:docMk/>
            <pc:sldMk cId="412170291" sldId="269"/>
            <ac:picMk id="3" creationId="{55FE5D00-7EDF-B7B5-74ED-2CBE496AE0E7}"/>
          </ac:picMkLst>
        </pc:picChg>
        <pc:picChg chg="add mod ord">
          <ac:chgData name="Templeman, Conall" userId="483fb5a7-ddeb-4dff-87b6-e8dba844bcd0" providerId="ADAL" clId="{5A193F85-B059-47A9-B4DB-C752D68C0D88}" dt="2024-12-12T20:38:15.575" v="3323" actId="27614"/>
          <ac:picMkLst>
            <pc:docMk/>
            <pc:sldMk cId="412170291" sldId="269"/>
            <ac:picMk id="4" creationId="{A474A528-BA2B-1477-A2E9-629B3D68A58E}"/>
          </ac:picMkLst>
        </pc:picChg>
        <pc:picChg chg="add mod">
          <ac:chgData name="Templeman, Conall" userId="483fb5a7-ddeb-4dff-87b6-e8dba844bcd0" providerId="ADAL" clId="{5A193F85-B059-47A9-B4DB-C752D68C0D88}" dt="2024-12-12T20:38:15.465" v="3321" actId="27614"/>
          <ac:picMkLst>
            <pc:docMk/>
            <pc:sldMk cId="412170291" sldId="269"/>
            <ac:picMk id="8" creationId="{176ABA89-E3C6-A198-2320-83C7081BC3F4}"/>
          </ac:picMkLst>
        </pc:picChg>
        <pc:cxnChg chg="add del">
          <ac:chgData name="Templeman, Conall" userId="483fb5a7-ddeb-4dff-87b6-e8dba844bcd0" providerId="ADAL" clId="{5A193F85-B059-47A9-B4DB-C752D68C0D88}" dt="2024-12-12T20:38:12.288" v="3320" actId="26606"/>
          <ac:cxnSpMkLst>
            <pc:docMk/>
            <pc:sldMk cId="412170291" sldId="269"/>
            <ac:cxnSpMk id="14" creationId="{FC8BE693-2D04-A54A-FBF5-290896C38857}"/>
          </ac:cxnSpMkLst>
        </pc:cxnChg>
        <pc:cxnChg chg="add">
          <ac:chgData name="Templeman, Conall" userId="483fb5a7-ddeb-4dff-87b6-e8dba844bcd0" providerId="ADAL" clId="{5A193F85-B059-47A9-B4DB-C752D68C0D88}" dt="2024-12-12T20:38:12.288" v="3320" actId="26606"/>
          <ac:cxnSpMkLst>
            <pc:docMk/>
            <pc:sldMk cId="412170291" sldId="269"/>
            <ac:cxnSpMk id="19" creationId="{EE504C98-6397-41C1-A8D8-2D9C4ED307E0}"/>
          </ac:cxnSpMkLst>
        </pc:cxnChg>
      </pc:sldChg>
      <pc:sldMasterChg chg="del delSldLayout">
        <pc:chgData name="Templeman, Conall" userId="483fb5a7-ddeb-4dff-87b6-e8dba844bcd0" providerId="ADAL" clId="{5A193F85-B059-47A9-B4DB-C752D68C0D88}" dt="2024-12-12T19:33:53.610" v="145" actId="26606"/>
        <pc:sldMasterMkLst>
          <pc:docMk/>
          <pc:sldMasterMk cId="3282256762" sldId="2147483648"/>
        </pc:sldMasterMkLst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3905110605" sldId="2147483649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3694847564" sldId="2147483650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3175612122" sldId="2147483651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2033648320" sldId="2147483652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2669755655" sldId="2147483653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3612277794" sldId="2147483654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2024297867" sldId="2147483655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71046561" sldId="2147483656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4240444279" sldId="2147483657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1765679353" sldId="2147483658"/>
          </pc:sldLayoutMkLst>
        </pc:sldLayoutChg>
        <pc:sldLayoutChg chg="del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3282256762" sldId="2147483648"/>
            <pc:sldLayoutMk cId="2397923684" sldId="2147483659"/>
          </pc:sldLayoutMkLst>
        </pc:sldLayoutChg>
      </pc:sldMasterChg>
      <pc:sldMasterChg chg="add addSldLayout">
        <pc:chgData name="Templeman, Conall" userId="483fb5a7-ddeb-4dff-87b6-e8dba844bcd0" providerId="ADAL" clId="{5A193F85-B059-47A9-B4DB-C752D68C0D88}" dt="2024-12-12T19:33:53.610" v="145" actId="26606"/>
        <pc:sldMasterMkLst>
          <pc:docMk/>
          <pc:sldMasterMk cId="2397515729" sldId="2147483673"/>
        </pc:sldMasterMkLst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940533650" sldId="2147483662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2693337664" sldId="2147483663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1998678706" sldId="2147483664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3580333149" sldId="2147483665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180375204" sldId="2147483666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482831842" sldId="2147483667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3803769420" sldId="2147483668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1350323024" sldId="2147483669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2603532898" sldId="2147483670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3480467127" sldId="2147483671"/>
          </pc:sldLayoutMkLst>
        </pc:sldLayoutChg>
        <pc:sldLayoutChg chg="add">
          <pc:chgData name="Templeman, Conall" userId="483fb5a7-ddeb-4dff-87b6-e8dba844bcd0" providerId="ADAL" clId="{5A193F85-B059-47A9-B4DB-C752D68C0D88}" dt="2024-12-12T19:33:53.610" v="145" actId="26606"/>
          <pc:sldLayoutMkLst>
            <pc:docMk/>
            <pc:sldMasterMk cId="2397515729" sldId="2147483673"/>
            <pc:sldLayoutMk cId="43304171" sldId="2147483672"/>
          </pc:sldLayoutMkLst>
        </pc:sldLayoutChg>
      </pc:sldMasterChg>
    </pc:docChg>
  </pc:docChgLst>
</pc:chgInfo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48942-77B0-45A2-A92D-1D13299F568B}" type="datetimeFigureOut">
              <a:rPr lang="en-GB" smtClean="0"/>
              <a:t>12/12/2024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2E81C-B2E8-4E52-A46B-B569DA8777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197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2E81C-B2E8-4E52-A46B-B569DA87777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011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CFC1E-7696-8004-5CCF-980F24BC6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D48784-4840-4DC1-6828-A09E1AB01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10B13-FF64-F679-8F84-FF6D232E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6F7D1-F933-BBFB-1FFC-86BE50FE4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9251A-04C0-5E00-B3DD-3B80F5BE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38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1420C-DF61-C218-52EB-6B0FACF0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8B13B2-13F7-A0E6-404E-C5B09BF6B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472F4-FB0B-D35F-DD79-9500E6405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0724F-E0ED-C0A2-25F4-53F5C440C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52B38-6F7D-4393-D151-A7CE04042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75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B629D-91BC-D101-3194-45692024E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DDD9C6-28EF-ABA2-51FB-0CEDB8A839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54DDA-3505-F8D2-B16B-1446FE009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399A1-9F67-7143-CC7B-B8AA3218F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1BFA6-8AB4-6A34-CB04-596C3280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27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452AF-6A48-6D1D-AAF1-7AA06C776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E1971-E72B-60F6-6DAC-83847A479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F11C1-A8E5-CFBD-BF4A-13A5E3B40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5B6BF-9E56-E7E3-DEF9-819394116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49C31-CF93-B888-7406-36068B657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51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71149-5A42-90E3-D120-D051A8CE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C31DE-E455-E6AD-B1CE-BEA8B409D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C1FA8-23B6-54AD-567D-1BB30EB7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36756-4795-4036-04E1-5BAE3A67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BE5C8-2D4C-040C-9C3C-CFA0C350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96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D2413-A1F8-B450-3790-0DF744B5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4D56E-4D94-26A3-A32D-BF2083D258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52DFA-06C3-6E23-7316-2A629133B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33D3C-D549-024B-678C-79CB14FC8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4AE46-BA8D-C92A-703D-942AB9E9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8F757-46CC-8E2E-01A1-9E59ABA7F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03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C8C5D-39CA-1E8B-95B6-C49D14137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1B03C-8131-310E-165F-A2992172B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A15C5A-AC3B-5D80-2F71-6334E3FD4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5BD475-C255-5C58-3760-2B66B50FE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BF0C0-4220-A591-5E2D-7BC94A7FF7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7E77CC-3D19-657E-BBA0-A06177C23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D6BC3-2E49-57B1-FDE4-5883ACADB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941930-385C-5D01-0A27-D4CA2B07A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85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CBF6-4637-3D1D-229D-E1C149DF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7061F5-57B0-E9B6-DDA1-44E4E32D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F1969E-15AC-2E18-710A-632FB1512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B506A0-B8EB-AB79-D908-A6B21AC0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4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AEFD2-DC8E-05DD-7374-592C2F08F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D8D0D-9A90-4DD0-FB80-01C94438D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B49FC-1696-72D3-84E8-F731336B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40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2D4E-3475-498C-894E-ED609D06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F48FB-CDB1-74E2-8B70-AF02846A3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FBF8A-7C14-9CF3-A2F3-33A6BE4C8A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B66E3-84F2-C500-14C8-D6EE3DB7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C153A-9556-9B6F-6883-41CE87F1F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1E237-AEF5-BC99-7CE5-E3A72DCF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12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86A4-140D-14AC-1381-B77A1A7D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784E3-EC2C-212F-BBAF-7D015A8623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84833-9236-A616-0246-E37935AA8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E5430-6564-7D0C-C3D0-615B165E0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2CEDA-D7AA-AECC-4091-B4B533D4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5D63A-BF33-BFB8-DACB-4A17763F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06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6F8A4E-AE32-B5B1-9504-D91B35B33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5E7C77-9E2C-8661-54BD-8AE86A5AE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409FB-BA0E-CFBD-AE99-D6FC49342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12/12/2024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AAD22-498E-8B77-2B71-98763D79C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644A0-803E-FCCB-05EB-31DDB37B8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3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exels.com/zh-tw/photo/2921137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south-africa/other-south-africa/flag-of-south-africa.jpg.php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Cellular_automato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ial view of river">
            <a:extLst>
              <a:ext uri="{FF2B5EF4-FFF2-40B4-BE49-F238E27FC236}">
                <a16:creationId xmlns:a16="http://schemas.microsoft.com/office/drawing/2014/main" id="{7748B597-B74F-C13A-6AB5-A7BF928D42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D04A99-30F5-782B-5D96-483FBC7F2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7411754" cy="2802219"/>
          </a:xfrm>
        </p:spPr>
        <p:txBody>
          <a:bodyPr anchor="b">
            <a:normAutofit/>
          </a:bodyPr>
          <a:lstStyle/>
          <a:p>
            <a:pPr algn="l"/>
            <a:r>
              <a:rPr lang="en-GB" sz="3000" dirty="0"/>
              <a:t>An Urban Morphogenetic Analysis of Geospatial Water Scarcity in South Africa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C7D42-A0C7-D82F-112B-E1A548C14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Conall Templeman | December 2024 | Gateway 1</a:t>
            </a:r>
          </a:p>
        </p:txBody>
      </p:sp>
    </p:spTree>
    <p:extLst>
      <p:ext uri="{BB962C8B-B14F-4D97-AF65-F5344CB8AC3E}">
        <p14:creationId xmlns:p14="http://schemas.microsoft.com/office/powerpoint/2010/main" val="10612315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E826D9-0331-4043-929B-DB67AAD04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DCD26A-D9C8-C187-D5D5-0C829A459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885843-5FF8-A99F-4F2D-90F2A8191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Cellular Automata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3B6BC9-5617-0F95-82C8-47F4E248AF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70060D-629A-1A93-0CD9-14972B8B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Define governing rules/functions that are important to consider from the perspective of city growth (slope, distance to nearest city centre, access to major roads etc.) -  work with the data</a:t>
            </a:r>
          </a:p>
          <a:p>
            <a:r>
              <a:rPr lang="en-GB" sz="2000" dirty="0">
                <a:solidFill>
                  <a:schemeClr val="bg1"/>
                </a:solidFill>
              </a:rPr>
              <a:t>Cellular automata model trained on existing data, taking input functions (look at the development of one state over each time step)</a:t>
            </a:r>
          </a:p>
          <a:p>
            <a:r>
              <a:rPr lang="en-GB" sz="2000" dirty="0">
                <a:solidFill>
                  <a:schemeClr val="bg1"/>
                </a:solidFill>
              </a:rPr>
              <a:t>Improvements: ABM multi-settlement interactions, Markov chains, Lattice Boltzmann model, fuzzy rules</a:t>
            </a:r>
          </a:p>
          <a:p>
            <a:r>
              <a:rPr lang="en-GB" sz="2000" dirty="0">
                <a:solidFill>
                  <a:schemeClr val="bg1"/>
                </a:solidFill>
              </a:rPr>
              <a:t>Probabilistic predictive outcomes</a:t>
            </a:r>
          </a:p>
          <a:p>
            <a:r>
              <a:rPr lang="en-GB" sz="2000" dirty="0">
                <a:solidFill>
                  <a:schemeClr val="bg1"/>
                </a:solidFill>
              </a:rPr>
              <a:t>Evaluation of the future of water scarcity by region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486F20-ACE3-2AD1-FD5E-BFC78D7EF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33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6EBF7B-2C10-33F7-160D-7C3CA35D5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E0AD2C-4515-AD78-8673-E25A5547E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C3EC5E9-3162-A0B7-6358-6544F3DED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Further Direction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1CEF20-60B9-7E47-1E46-BAEDF9D7F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28665C-33EA-7F18-7C91-2F658282F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Model conflicting SDGs – wage equality and access to sanitised water informed cellular automata</a:t>
            </a:r>
          </a:p>
          <a:p>
            <a:r>
              <a:rPr lang="en-GB" sz="2000" dirty="0">
                <a:solidFill>
                  <a:schemeClr val="bg1"/>
                </a:solidFill>
              </a:rPr>
              <a:t>Demonstrate the effectiveness of interventions/policy changes – hopefully show how a consideration from development in the fringe settlements can have a downstream positive impact in anticipation of expansion</a:t>
            </a: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ECEF29-6E6C-307B-27A3-AC24048D2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65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ity at night with lights&#10;&#10;Description automatically generated">
            <a:extLst>
              <a:ext uri="{FF2B5EF4-FFF2-40B4-BE49-F238E27FC236}">
                <a16:creationId xmlns:a16="http://schemas.microsoft.com/office/drawing/2014/main" id="{7B2FF159-ED00-83FC-F4AE-2183D024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7BF91F8-AD72-1F4A-6C00-CCE70F078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Project Exploration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2CC8FD-8E9C-D43D-418D-E557CAC4D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Morphogenetic programming and regenerative architecture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Regenerative biomaterials and green urban design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Crowd dynamics through agent-based modelling</a:t>
            </a:r>
          </a:p>
          <a:p>
            <a:pPr marL="514350" indent="-514350"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Cellular automata and urban morphology</a:t>
            </a:r>
          </a:p>
        </p:txBody>
      </p:sp>
    </p:spTree>
    <p:extLst>
      <p:ext uri="{BB962C8B-B14F-4D97-AF65-F5344CB8AC3E}">
        <p14:creationId xmlns:p14="http://schemas.microsoft.com/office/powerpoint/2010/main" val="964420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2DA29E-A547-42A6-A993-239B4AFE8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flag waving in the wind&#10;&#10;Description automatically generated">
            <a:extLst>
              <a:ext uri="{FF2B5EF4-FFF2-40B4-BE49-F238E27FC236}">
                <a16:creationId xmlns:a16="http://schemas.microsoft.com/office/drawing/2014/main" id="{B368048E-D1C8-5C3A-EB32-43C4C83EF0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2F4E3E1-9BB2-B53C-D5A5-87018D17C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GB" sz="5000">
                <a:solidFill>
                  <a:schemeClr val="bg1"/>
                </a:solidFill>
              </a:rPr>
              <a:t>Project Summary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CEFB6B8-7A65-2125-8D61-0E79BDC2D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GB" sz="2000">
                <a:solidFill>
                  <a:schemeClr val="bg1"/>
                </a:solidFill>
              </a:rPr>
              <a:t>Build relationships between existing urban morphology, population and water scarcity</a:t>
            </a:r>
          </a:p>
          <a:p>
            <a:r>
              <a:rPr lang="en-GB" sz="2000">
                <a:solidFill>
                  <a:schemeClr val="bg1"/>
                </a:solidFill>
              </a:rPr>
              <a:t>Model urban growth patterns for Cape Town using cellular automata, distinguishing between dense city centres and fringe settlements</a:t>
            </a:r>
          </a:p>
          <a:p>
            <a:r>
              <a:rPr lang="en-GB" sz="2000">
                <a:solidFill>
                  <a:schemeClr val="bg1"/>
                </a:solidFill>
              </a:rPr>
              <a:t>Build predictive models to show how the problems will continue to worsen (expectedly worse in fringe settlements)</a:t>
            </a:r>
          </a:p>
          <a:p>
            <a:r>
              <a:rPr lang="en-GB" sz="2000">
                <a:solidFill>
                  <a:schemeClr val="bg1"/>
                </a:solidFill>
              </a:rPr>
              <a:t>Demonstrate the potential impact of design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57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7EF8D5-D173-DB60-BD7B-DA20C9775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E9D19E4-3062-5B66-1DA9-679004F2A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4B9C494-56A0-ED02-AAEF-B7ED65A94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Cape Town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C7BBFC-98B8-769D-ECD6-A1CE97DCB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F02BB6-65C2-E0C6-A2C1-7782732CC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Started by looking at Sub Saharan Africa, since most urban growth is said to occur there</a:t>
            </a:r>
          </a:p>
          <a:p>
            <a:r>
              <a:rPr lang="en-GB" sz="2000" dirty="0">
                <a:solidFill>
                  <a:schemeClr val="bg1"/>
                </a:solidFill>
              </a:rPr>
              <a:t>Focussed on South Africa with a particular susceptibility to water scarcity</a:t>
            </a:r>
          </a:p>
          <a:p>
            <a:r>
              <a:rPr lang="en-GB" sz="2000" dirty="0">
                <a:solidFill>
                  <a:schemeClr val="bg1"/>
                </a:solidFill>
              </a:rPr>
              <a:t>Focussed on Cape Town as somewhere with high-density built-land and rapidly expanding settlements (rich and poor) – analysing a city at this scale differentiates from existing research</a:t>
            </a:r>
          </a:p>
          <a:p>
            <a:r>
              <a:rPr lang="en-GB" sz="2000" dirty="0">
                <a:solidFill>
                  <a:schemeClr val="bg1"/>
                </a:solidFill>
              </a:rPr>
              <a:t>Cape Town and not Johannesburg , or Durban? – the problem of water scarcity is particularly rife with high demand, good availability of data (clear rapid changes), constrained by the coast, Day 0 case study</a:t>
            </a:r>
          </a:p>
          <a:p>
            <a:r>
              <a:rPr lang="en-GB" sz="2000" dirty="0">
                <a:solidFill>
                  <a:schemeClr val="bg1"/>
                </a:solidFill>
              </a:rPr>
              <a:t>Potential problems – the scale of the city presents certain computational strain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E70F46-3B75-0605-45B9-AEA6AEE1F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6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F4ED6F-397F-FD8D-D1E4-52EACED60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D1EEF01-574E-9A92-E5F1-049A80D0C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8A792C-4320-F75C-692B-E40FD2F8C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Interview with Anna Taylor (ACC)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13C33A-9F20-36E2-30E8-993CB6E5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680C4C-D7FA-5D80-0779-43BC0B7A7E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Spoke on how the water companies and urban planners need better communication</a:t>
            </a:r>
          </a:p>
          <a:p>
            <a:r>
              <a:rPr lang="en-GB" sz="2000" dirty="0">
                <a:solidFill>
                  <a:schemeClr val="bg1"/>
                </a:solidFill>
              </a:rPr>
              <a:t>The government often tries to impose policy laws on developers, but they are ignored</a:t>
            </a:r>
          </a:p>
          <a:p>
            <a:r>
              <a:rPr lang="en-GB" sz="2000" dirty="0">
                <a:solidFill>
                  <a:schemeClr val="bg1"/>
                </a:solidFill>
              </a:rPr>
              <a:t>In South Africa, the city is looking at densification rather than urban sprawl</a:t>
            </a:r>
          </a:p>
          <a:p>
            <a:r>
              <a:rPr lang="en-GB" sz="2000" dirty="0">
                <a:solidFill>
                  <a:schemeClr val="bg1"/>
                </a:solidFill>
              </a:rPr>
              <a:t>Water scarcity is being exacerbated and it can be felt</a:t>
            </a:r>
          </a:p>
          <a:p>
            <a:r>
              <a:rPr lang="en-GB" sz="2000" dirty="0">
                <a:solidFill>
                  <a:schemeClr val="bg1"/>
                </a:solidFill>
              </a:rPr>
              <a:t>Tourism is driving growth</a:t>
            </a: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EDA3C0-77E1-D4A1-7ACB-FD69F00E4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8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EDEFB6-1B20-A83E-9605-D3FA4F8ED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0FE5DA-50A0-2C2B-4F27-2DFEBD5B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65" y="568517"/>
            <a:ext cx="5248221" cy="1067209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Methodology</a:t>
            </a:r>
          </a:p>
        </p:txBody>
      </p:sp>
      <p:pic>
        <p:nvPicPr>
          <p:cNvPr id="3" name="Picture 2" descr="A red blue and white squares&#10;&#10;Description automatically generated">
            <a:extLst>
              <a:ext uri="{FF2B5EF4-FFF2-40B4-BE49-F238E27FC236}">
                <a16:creationId xmlns:a16="http://schemas.microsoft.com/office/drawing/2014/main" id="{C0D163AE-E41B-B6F0-C538-184AECCEE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" b="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EC5207-5DC6-55CE-A55B-B8A459066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Descriptive analysis of relationships between urban morphology, population and water scarcity?</a:t>
            </a:r>
          </a:p>
          <a:p>
            <a:r>
              <a:rPr lang="en-GB" dirty="0">
                <a:solidFill>
                  <a:schemeClr val="bg1"/>
                </a:solidFill>
              </a:rPr>
              <a:t>Cellular automata model trained on existing data</a:t>
            </a:r>
          </a:p>
          <a:p>
            <a:r>
              <a:rPr lang="en-GB" dirty="0">
                <a:solidFill>
                  <a:schemeClr val="bg1"/>
                </a:solidFill>
              </a:rPr>
              <a:t>Probabilistic predictive outcomes</a:t>
            </a:r>
          </a:p>
          <a:p>
            <a:r>
              <a:rPr lang="en-GB" dirty="0">
                <a:solidFill>
                  <a:schemeClr val="bg1"/>
                </a:solidFill>
              </a:rPr>
              <a:t>Evaluation of the future of water scarcity by region</a:t>
            </a:r>
          </a:p>
        </p:txBody>
      </p:sp>
      <p:grpSp>
        <p:nvGrpSpPr>
          <p:cNvPr id="36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D2FEE4A-1633-CF7D-60A8-BE4892D18D9C}"/>
              </a:ext>
            </a:extLst>
          </p:cNvPr>
          <p:cNvSpPr txBox="1"/>
          <p:nvPr/>
        </p:nvSpPr>
        <p:spPr>
          <a:xfrm>
            <a:off x="9759924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s://en.wikipedia.org/wiki/Cellular_automat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305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633351-857C-CE1C-8B83-F503512A6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79248D-F9C7-93B5-FF63-AA01B6EE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B9CD4B-653C-B4F4-2BB1-05AF17CD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GSHL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7840B0B-57CA-A1EF-090A-26E7E02C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1747FD-7AB8-099B-F335-8AB3A832D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335" y="2418291"/>
            <a:ext cx="6154505" cy="35261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</a:rPr>
              <a:t>01 : MSZ, open spaces, low vegetation surfaces NDVI &lt;= 0.3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02 : MSZ, open spaces, medium vegetation surfaces 0.3 &lt; NDVI &lt;=0.5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03 : MSZ, open spaces, high vegetation surfaces NDVI &gt; 0.5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04 : MSZ, open spaces, water surfaces LAND &lt; 0.5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05 : MSZ, open spaces, road surfaces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11 : MSZ, built spaces, residential, building height &lt;= 3m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12 : MSZ, built spaces, residential, 3m &lt; building height &lt;= 6m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13 : MSZ, built spaces, residential, 6m &lt; building height &lt;= 15m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14 : MSZ, built spaces, residential, 15m &lt; building height &lt;= 30m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15 : MSZ, built spaces, residential, building height &gt; 30m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21 : MSZ, built spaces, non-residential, building height &lt;= 3m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22 : MSZ, built spaces, non-residential, 3m &lt; building height &lt;= 6m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23 : MSZ, built spaces, non-residential, 6m &lt; building height &lt;= 15m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24 : MSZ, built spaces, non-residential, 15m &lt; building height &lt;= 30m</a:t>
            </a:r>
            <a:br>
              <a:rPr lang="en-GB" sz="1400" dirty="0">
                <a:solidFill>
                  <a:schemeClr val="bg1"/>
                </a:solidFill>
              </a:rPr>
            </a:br>
            <a:r>
              <a:rPr lang="en-GB" sz="1400" dirty="0">
                <a:solidFill>
                  <a:schemeClr val="bg1"/>
                </a:solidFill>
              </a:rPr>
              <a:t>25 : MSZ, built spaces, non-residential, building height &gt; 30m</a:t>
            </a:r>
          </a:p>
          <a:p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062D86-262E-4A08-EBCA-C174542EE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1BC12B-8F32-D4B1-FC20-97FD4D8AC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471" y="3370728"/>
            <a:ext cx="4800600" cy="2977841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EDFCFB24-BD39-95D4-97FC-7E44A2F8C167}"/>
              </a:ext>
            </a:extLst>
          </p:cNvPr>
          <p:cNvSpPr txBox="1">
            <a:spLocks/>
          </p:cNvSpPr>
          <p:nvPr/>
        </p:nvSpPr>
        <p:spPr>
          <a:xfrm>
            <a:off x="649999" y="2418291"/>
            <a:ext cx="4800600" cy="1519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919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113AB7-AACC-AA58-C6E3-E38B09853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2FC5E38-A317-756D-FD9C-ECB015C5B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Water Scarcity and Population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34A533C-6631-BE01-09A6-0BCAC57CB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Population density can be taken from the GSHL database as well</a:t>
            </a:r>
          </a:p>
          <a:p>
            <a:r>
              <a:rPr lang="en-GB" sz="2000" dirty="0">
                <a:solidFill>
                  <a:schemeClr val="bg1"/>
                </a:solidFill>
              </a:rPr>
              <a:t>Water scarcity by municipality can be taken from SA department for Water and Sanitation</a:t>
            </a:r>
          </a:p>
          <a:p>
            <a:r>
              <a:rPr lang="en-GB" sz="2000" dirty="0">
                <a:solidFill>
                  <a:schemeClr val="bg1"/>
                </a:solidFill>
              </a:rPr>
              <a:t>Likely that informed predictions on water scarcity at a higher resolution will be needed (define relationship between water scarcity, type of environment and population)</a:t>
            </a:r>
          </a:p>
        </p:txBody>
      </p:sp>
      <p:pic>
        <p:nvPicPr>
          <p:cNvPr id="8" name="Picture 7" descr="A map of a country&#10;&#10;Description automatically generated">
            <a:extLst>
              <a:ext uri="{FF2B5EF4-FFF2-40B4-BE49-F238E27FC236}">
                <a16:creationId xmlns:a16="http://schemas.microsoft.com/office/drawing/2014/main" id="{176ABA89-E3C6-A198-2320-83C7081BC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193" y="461297"/>
            <a:ext cx="3588640" cy="260176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A474A528-BA2B-1477-A2E9-629B3D68A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661" y="3835108"/>
            <a:ext cx="3588640" cy="257484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0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19A885-A188-7816-BBB2-176F11C91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1D71264-7966-9B34-8AB1-29F931C4C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0B1380F-FA64-1A58-E869-020F44B3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Processing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B33442-3A66-1C74-54A4-EDAEDF221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03F701-6755-8B65-F231-07BF0A8C4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A single TIF file was 74Gb when rasterised…</a:t>
            </a:r>
          </a:p>
          <a:p>
            <a:r>
              <a:rPr lang="en-GB" sz="2000" dirty="0">
                <a:solidFill>
                  <a:schemeClr val="bg1"/>
                </a:solidFill>
              </a:rPr>
              <a:t>Options include:</a:t>
            </a:r>
          </a:p>
          <a:p>
            <a:pPr lvl="1"/>
            <a:r>
              <a:rPr lang="en-GB" sz="1600" dirty="0">
                <a:solidFill>
                  <a:schemeClr val="bg1"/>
                </a:solidFill>
              </a:rPr>
              <a:t>ArcGIS software for processing geospatial data (seems to be the academic go to resource) – already allows for superposition of rules</a:t>
            </a:r>
          </a:p>
          <a:p>
            <a:pPr lvl="1"/>
            <a:r>
              <a:rPr lang="en-GB" sz="1600" dirty="0">
                <a:solidFill>
                  <a:schemeClr val="bg1"/>
                </a:solidFill>
              </a:rPr>
              <a:t>AWS credits – run toy models until a developed version exists, and then process results through external computation</a:t>
            </a:r>
          </a:p>
          <a:p>
            <a:pPr lvl="1"/>
            <a:r>
              <a:rPr lang="en-GB" sz="1600" dirty="0">
                <a:solidFill>
                  <a:schemeClr val="bg1"/>
                </a:solidFill>
              </a:rPr>
              <a:t>Just build toy models using python/R and explore the potential limitations</a:t>
            </a:r>
          </a:p>
          <a:p>
            <a:pPr lvl="1"/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63C0AF-DD49-25E7-3122-E965F7604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00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794</Words>
  <Application>Microsoft Office PowerPoint</Application>
  <PresentationFormat>Widescreen</PresentationFormat>
  <Paragraphs>52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An Urban Morphogenetic Analysis of Geospatial Water Scarcity in South Africa</vt:lpstr>
      <vt:lpstr>Project Exploration</vt:lpstr>
      <vt:lpstr>Project Summary</vt:lpstr>
      <vt:lpstr>Cape Town</vt:lpstr>
      <vt:lpstr>Interview with Anna Taylor (ACC)</vt:lpstr>
      <vt:lpstr>Methodology</vt:lpstr>
      <vt:lpstr>GSHL</vt:lpstr>
      <vt:lpstr>Water Scarcity and Population</vt:lpstr>
      <vt:lpstr>Processing</vt:lpstr>
      <vt:lpstr>Cellular Automata</vt:lpstr>
      <vt:lpstr>Further Direction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Templeman, Conall</dc:creator>
  <cp:lastModifiedBy>Templeman, Conall</cp:lastModifiedBy>
  <cp:revision>1</cp:revision>
  <dcterms:created xsi:type="dcterms:W3CDTF">2024-12-12T19:32:34Z</dcterms:created>
  <dcterms:modified xsi:type="dcterms:W3CDTF">2024-12-12T20:54:22Z</dcterms:modified>
</cp:coreProperties>
</file>

<file path=docProps/thumbnail.jpeg>
</file>